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3" roundtripDataSignature="AMtx7mg1aIA9/sZFEr5iWJ7J65RF1xCM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contenut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titolo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tito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testazione sezione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e contenuti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front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it-IT" sz="3959"/>
              <a:t>Osservazioni per la predisposizione del pptx</a:t>
            </a:r>
            <a:endParaRPr i="1" sz="3959"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i="1" lang="it-IT" sz="2720"/>
              <a:t>Potete: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it-IT" sz="2720"/>
              <a:t>scegliere liberamente lo stile dei caratteri, i colori e le dimensioni;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it-IT" sz="2720"/>
              <a:t>inserire le immagini che ritenete più significative;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it-IT" sz="2720"/>
              <a:t>scegliere  liberamente lo sfondo (temi o immagini) delle diapositive e gli effetti di animazione.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i="1" lang="it-IT" sz="2720"/>
              <a:t>Dovete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it-IT" sz="2720"/>
              <a:t>completare/modificare le voci precompilate e cancellare quelle che non servono;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i="1" lang="it-IT" sz="2720"/>
              <a:t>cancellare i commenti che trovate nelle slide a guida della compilazione.</a:t>
            </a:r>
            <a:endParaRPr/>
          </a:p>
          <a:p>
            <a:pPr indent="-17018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i="1" sz="27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329642" cy="6083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i="1" lang="it-IT" sz="3200"/>
              <a:t>Si ricorda che le diapositive NON devono essere pagine di testo, possono solo contenere frasi brevi e/o immagini che guidino e supportino il vostro discorso. </a:t>
            </a:r>
            <a:br>
              <a:rPr i="1" lang="it-IT" sz="3200"/>
            </a:br>
            <a:r>
              <a:rPr i="1" lang="it-IT" sz="3200"/>
              <a:t>Si consiglia pertanto di preparare a parte un testo, che NON potrà essere letto, ma che vi servirà per ripassare il discorso che farete scorrendo le slide.</a:t>
            </a:r>
            <a:br>
              <a:rPr i="1" lang="it-IT" sz="3200"/>
            </a:br>
            <a:r>
              <a:rPr i="1" lang="it-IT" sz="3200"/>
              <a:t>Il discorso dovrà avere una durata minima di 10 minuti e massima di 15. Esercitatevi quindi controllando l’orologio!</a:t>
            </a:r>
            <a:endParaRPr i="1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ctrTitle"/>
          </p:nvPr>
        </p:nvSpPr>
        <p:spPr>
          <a:xfrm>
            <a:off x="4370501" y="908725"/>
            <a:ext cx="43779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it-IT" sz="2000" cap="none">
                <a:latin typeface="Arial"/>
                <a:ea typeface="Arial"/>
                <a:cs typeface="Arial"/>
                <a:sym typeface="Arial"/>
              </a:rPr>
              <a:t>ISTITUTO PROFESSIONALE STATALE SOCIO-COMMERCIALE- ARTIGIANALE</a:t>
            </a:r>
            <a:br>
              <a:rPr b="1" lang="it-IT" sz="2000" cap="none">
                <a:latin typeface="Arial"/>
                <a:ea typeface="Arial"/>
                <a:cs typeface="Arial"/>
                <a:sym typeface="Arial"/>
              </a:rPr>
            </a:br>
            <a:r>
              <a:rPr b="1" lang="it-IT" sz="2000" cap="none">
                <a:latin typeface="Arial"/>
                <a:ea typeface="Arial"/>
                <a:cs typeface="Arial"/>
                <a:sym typeface="Arial"/>
              </a:rPr>
              <a:t>MODENA</a:t>
            </a:r>
            <a:br>
              <a:rPr b="1" lang="it-IT" sz="2000" cap="none">
                <a:latin typeface="Arial"/>
                <a:ea typeface="Arial"/>
                <a:cs typeface="Arial"/>
                <a:sym typeface="Arial"/>
              </a:rPr>
            </a:br>
            <a:br>
              <a:rPr b="1" lang="it-IT" sz="2000" cap="none"/>
            </a:br>
            <a:endParaRPr sz="2000"/>
          </a:p>
        </p:txBody>
      </p:sp>
      <p:sp>
        <p:nvSpPr>
          <p:cNvPr id="96" name="Google Shape;96;p3"/>
          <p:cNvSpPr txBox="1"/>
          <p:nvPr>
            <p:ph idx="1" type="subTitle"/>
          </p:nvPr>
        </p:nvSpPr>
        <p:spPr>
          <a:xfrm>
            <a:off x="1331640" y="2924944"/>
            <a:ext cx="698477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Percorso per le Competenze Trasversali</a:t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 per l’Orientamento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i="1"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Cognome Nome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Classe 5 sez.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Indirizzo Servizi Socio Sanitari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it-IT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a.s. 2019-2020</a:t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.png" id="97" name="Google Shape;9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260648"/>
            <a:ext cx="4191000" cy="20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Attività svolte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Corso sulla sicurezza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Stage c/o asilo </a:t>
            </a:r>
            <a:r>
              <a:rPr i="1" lang="it-IT" sz="2440"/>
              <a:t>………(nome e località)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Stage c/o </a:t>
            </a:r>
            <a:r>
              <a:rPr i="1" lang="it-IT" sz="2440"/>
              <a:t>RSA/CD /……. </a:t>
            </a:r>
            <a:r>
              <a:rPr lang="it-IT" sz="2440"/>
              <a:t>  per anziani </a:t>
            </a:r>
            <a:r>
              <a:rPr i="1" lang="it-IT" sz="2440"/>
              <a:t>…… (nome e località)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Stage c/o </a:t>
            </a:r>
            <a:r>
              <a:rPr i="1" lang="it-IT" sz="2440"/>
              <a:t>CD/ Centro socio occupazionale/ RSA / ….. </a:t>
            </a:r>
            <a:r>
              <a:rPr lang="it-IT" sz="2440"/>
              <a:t>per disabili …. </a:t>
            </a:r>
            <a:r>
              <a:rPr i="1" lang="it-IT" sz="2440"/>
              <a:t>(nome e località)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Strumenti e tecniche per l’alzata, il trasferimento, la deambulazione dell’anziano (corso tenuto da fisioterapista)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Laboratorio sulla legislazione del lavoro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lang="it-IT" sz="2440"/>
              <a:t>Potenziamento della lingua inglese</a:t>
            </a:r>
            <a:endParaRPr sz="3400"/>
          </a:p>
          <a:p>
            <a:pPr indent="-3556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40"/>
              <a:buChar char="•"/>
            </a:pPr>
            <a:r>
              <a:rPr i="1" lang="it-IT" sz="2440"/>
              <a:t>Aggiungere tutte le attività facoltative fatte nell’ultimo triennio (es.  stage in riviera, partecipazione a fiere e/o convegni, visite didattiche inerenti l’indirizzo di studi …</a:t>
            </a:r>
            <a:r>
              <a:rPr lang="it-IT" sz="2440"/>
              <a:t>.)</a:t>
            </a:r>
            <a:endParaRPr sz="244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ctrTitle"/>
          </p:nvPr>
        </p:nvSpPr>
        <p:spPr>
          <a:xfrm>
            <a:off x="500034" y="28572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i="1" lang="it-IT"/>
              <a:t>Da 1 a 3 slide</a:t>
            </a:r>
            <a:endParaRPr i="1"/>
          </a:p>
        </p:txBody>
      </p:sp>
      <p:sp>
        <p:nvSpPr>
          <p:cNvPr id="109" name="Google Shape;109;p5"/>
          <p:cNvSpPr txBox="1"/>
          <p:nvPr>
            <p:ph idx="1" type="subTitle"/>
          </p:nvPr>
        </p:nvSpPr>
        <p:spPr>
          <a:xfrm>
            <a:off x="657750" y="1469450"/>
            <a:ext cx="7887900" cy="49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i="1" lang="it-IT" sz="2720">
                <a:solidFill>
                  <a:schemeClr val="dk1"/>
                </a:solidFill>
              </a:rPr>
              <a:t>Scegli tra:</a:t>
            </a:r>
            <a:endParaRPr/>
          </a:p>
          <a:p>
            <a:pPr indent="-17272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Char char="-"/>
            </a:pPr>
            <a:r>
              <a:rPr i="1" lang="it-IT" sz="2720">
                <a:solidFill>
                  <a:schemeClr val="dk1"/>
                </a:solidFill>
              </a:rPr>
              <a:t> </a:t>
            </a:r>
            <a:r>
              <a:rPr i="1" lang="it-IT" sz="2720" u="sng">
                <a:solidFill>
                  <a:schemeClr val="dk1"/>
                </a:solidFill>
              </a:rPr>
              <a:t>una attività, per utenza specifica, di cui parlare dal punto di vista tecnico </a:t>
            </a:r>
            <a:r>
              <a:rPr i="1" lang="it-IT" sz="2720">
                <a:solidFill>
                  <a:schemeClr val="dk1"/>
                </a:solidFill>
              </a:rPr>
              <a:t>(es. laboratorio di manipolazione, o di teatro, o ginnastica dolce per malati di Parkinson); </a:t>
            </a:r>
            <a:endParaRPr i="1" sz="27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20">
              <a:solidFill>
                <a:schemeClr val="dk1"/>
              </a:solidFill>
            </a:endParaRPr>
          </a:p>
          <a:p>
            <a:pPr indent="-17272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Char char="-"/>
            </a:pPr>
            <a:r>
              <a:rPr i="1" lang="it-IT" sz="2720">
                <a:solidFill>
                  <a:schemeClr val="dk1"/>
                </a:solidFill>
              </a:rPr>
              <a:t> </a:t>
            </a:r>
            <a:r>
              <a:rPr i="1" lang="it-IT" sz="2720" u="sng">
                <a:solidFill>
                  <a:schemeClr val="dk1"/>
                </a:solidFill>
              </a:rPr>
              <a:t>un caso.</a:t>
            </a:r>
            <a:endParaRPr i="1" sz="272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 sz="27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rPr i="1" lang="it-IT" sz="2720">
                <a:solidFill>
                  <a:schemeClr val="dk1"/>
                </a:solidFill>
              </a:rPr>
              <a:t>Parla di:</a:t>
            </a:r>
            <a:endParaRPr i="1" sz="2720">
              <a:solidFill>
                <a:schemeClr val="dk1"/>
              </a:solidFill>
            </a:endParaRPr>
          </a:p>
          <a:p>
            <a:pPr indent="-151130" lvl="1" marL="45720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i="1" lang="it-IT" sz="2380">
                <a:solidFill>
                  <a:schemeClr val="dk1"/>
                </a:solidFill>
              </a:rPr>
              <a:t> motivazione della scelta;</a:t>
            </a:r>
            <a:endParaRPr/>
          </a:p>
          <a:p>
            <a:pPr indent="-151130" lvl="1" marL="45720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i="1" lang="it-IT" sz="2380">
                <a:solidFill>
                  <a:schemeClr val="dk1"/>
                </a:solidFill>
              </a:rPr>
              <a:t>argomentazione degli aspetti professionali;</a:t>
            </a:r>
            <a:endParaRPr/>
          </a:p>
          <a:p>
            <a:pPr indent="-151130" lvl="1" marL="45720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i="1" lang="it-IT" sz="2380">
                <a:solidFill>
                  <a:schemeClr val="dk1"/>
                </a:solidFill>
              </a:rPr>
              <a:t>riflessione sulle figure professionali con cui hai collaborato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rgbClr val="888888"/>
              </a:buClr>
              <a:buSzPts val="2720"/>
              <a:buNone/>
            </a:pPr>
            <a:r>
              <a:t/>
            </a:r>
            <a:endParaRPr i="1" sz="27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i="1" lang="it-IT" sz="2800"/>
              <a:t>Slide in inglese sulla descrizione della struttura a cui si fa riferimento nell’attività o nel caso osservat</a:t>
            </a:r>
            <a:r>
              <a:rPr lang="it-IT" sz="2800"/>
              <a:t>o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it-IT" sz="3959"/>
              <a:t>Ultima diapositiva (al massimo potrà essere la numero 7)</a:t>
            </a:r>
            <a:endParaRPr i="1" sz="3959"/>
          </a:p>
        </p:txBody>
      </p:sp>
      <p:sp>
        <p:nvSpPr>
          <p:cNvPr id="120" name="Google Shape;120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i="1" lang="it-IT"/>
              <a:t>Sviluppare una riflessione in un’ottica orientativa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i="1" lang="it-IT"/>
              <a:t>sulla significatività e ricaduta delle attività sulle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i="1" lang="it-IT"/>
              <a:t>opportunità di studio e/o lavoro post diploma.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2019-02-28T21:15:27Z</dcterms:created>
  <dc:creator>Cristina</dc:creator>
</cp:coreProperties>
</file>